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74" r:id="rId5"/>
  </p:sldMasterIdLst>
  <p:sldIdLst>
    <p:sldId id="256" r:id="rId6"/>
    <p:sldId id="257" r:id="rId7"/>
    <p:sldId id="258" r:id="rId8"/>
    <p:sldId id="259" r:id="rId9"/>
    <p:sldId id="262" r:id="rId10"/>
    <p:sldId id="260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165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07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885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225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35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246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699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422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542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2620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238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0442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7568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7887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536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253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359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691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7893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6785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3915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71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0528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0897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856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590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5965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62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68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779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681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145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221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03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3926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28B539-4FAC-40BE-ACA9-95F99197EB03}" type="datetimeFigureOut">
              <a:rPr lang="es-CL" smtClean="0"/>
              <a:t>27-04-2026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71EC-2B50-4543-BCA3-7E80FCB4F9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495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34388AD-4B27-4310-9905-EBF78062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0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6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049A9-D3D3-CBA8-E854-F19D35AAD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9ED5F7-8269-4F20-B77F-70D4AA7A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87931B-C19C-BF8C-4E94-2A8166D59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185" y="1245942"/>
            <a:ext cx="8111573" cy="43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5E714A-4A27-ED91-9212-4BB301B39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9ED5F7-8269-4F20-B77F-70D4AA7A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01514F-4E0B-4F9B-75B7-ED24CC01C5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58" y="1123527"/>
            <a:ext cx="6373426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7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55DDDA-8BC6-AC8D-C8C1-8DB090099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9ED5F7-8269-4F20-B77F-70D4AA7A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A9BFC5-11B3-0825-3F68-C64D1B6BE8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185" y="1154686"/>
            <a:ext cx="8111573" cy="4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8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AE9653-89A4-95C3-9B72-97CCA5A93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9ED5F7-8269-4F20-B77F-70D4AA7A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50F23C-B21B-1F7F-DE4A-80E177AA8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185" y="1154686"/>
            <a:ext cx="8111573" cy="4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7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911629-BF6B-AD17-899B-2EAF22096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9ED5F7-8269-4F20-B77F-70D4AA7A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5A5E82-6395-4C06-B761-EDB1DA1ED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185" y="1185105"/>
            <a:ext cx="8111573" cy="44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1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5F302-9FB4-9B5E-2162-0B9450706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9ED5F7-8269-4F20-B77F-70D4AA7A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8D4A38-10ED-CB22-170E-F1ED82604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185" y="1154686"/>
            <a:ext cx="8111573" cy="4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5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833C79-99F7-0954-84CF-9A2758993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1E6840-2F5F-11E4-302E-A913590D7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85" y="1154686"/>
            <a:ext cx="8111573" cy="4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04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95fc18-99a0-4a49-97a7-c19c4c7e0c7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3FADA9467E1943B3486486230A8ADE" ma:contentTypeVersion="16" ma:contentTypeDescription="Crear nuevo documento." ma:contentTypeScope="" ma:versionID="d5478edd7a5ca6fbb144a3d7f6f066a3">
  <xsd:schema xmlns:xsd="http://www.w3.org/2001/XMLSchema" xmlns:xs="http://www.w3.org/2001/XMLSchema" xmlns:p="http://schemas.microsoft.com/office/2006/metadata/properties" xmlns:ns3="2e95fc18-99a0-4a49-97a7-c19c4c7e0c79" xmlns:ns4="0eea1124-dd80-4c4e-90c1-81bde6113263" targetNamespace="http://schemas.microsoft.com/office/2006/metadata/properties" ma:root="true" ma:fieldsID="31bdd3f08fd5509412aad0c055577cc5" ns3:_="" ns4:_="">
    <xsd:import namespace="2e95fc18-99a0-4a49-97a7-c19c4c7e0c79"/>
    <xsd:import namespace="0eea1124-dd80-4c4e-90c1-81bde61132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5fc18-99a0-4a49-97a7-c19c4c7e0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a1124-dd80-4c4e-90c1-81bde6113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3BFB23-C0EA-4547-8DFD-1DAD8D4B5A74}">
  <ds:schemaRefs>
    <ds:schemaRef ds:uri="2e95fc18-99a0-4a49-97a7-c19c4c7e0c79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eea1124-dd80-4c4e-90c1-81bde611326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18EA79-D2D8-4B34-9BEF-D3F77273E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95fc18-99a0-4a49-97a7-c19c4c7e0c79"/>
    <ds:schemaRef ds:uri="0eea1124-dd80-4c4e-90c1-81bde6113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7914E3-CDDD-496A-B73C-6B824B46C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1_Ion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HIF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Enzo Seguel</dc:creator>
  <cp:lastModifiedBy>Hans Hermosilla</cp:lastModifiedBy>
  <cp:revision>3</cp:revision>
  <dcterms:created xsi:type="dcterms:W3CDTF">2026-04-27T16:04:49Z</dcterms:created>
  <dcterms:modified xsi:type="dcterms:W3CDTF">2026-04-27T16:46:40Z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0x010100673FADA9467E1943B3486486230A8ADE</vt:lpwstr>
  </property>
</Properties>
</file>