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25199975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20" y="20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997" y="294620"/>
            <a:ext cx="18899981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945535"/>
            <a:ext cx="18899981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70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10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2" y="95846"/>
            <a:ext cx="5433745" cy="152560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8" y="95846"/>
            <a:ext cx="15986234" cy="15256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649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28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4" y="448807"/>
            <a:ext cx="21734978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4" y="1204734"/>
            <a:ext cx="21734978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82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82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98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479227"/>
            <a:ext cx="10709989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479227"/>
            <a:ext cx="10709989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7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95846"/>
            <a:ext cx="21734978" cy="347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1" y="441305"/>
            <a:ext cx="10660770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1" y="657582"/>
            <a:ext cx="10660770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7" y="441305"/>
            <a:ext cx="10713272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7" y="657582"/>
            <a:ext cx="10713272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05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498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57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2" y="120015"/>
            <a:ext cx="8127647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259199"/>
            <a:ext cx="12757487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2" y="540067"/>
            <a:ext cx="8127647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68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2" y="120015"/>
            <a:ext cx="8127647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259199"/>
            <a:ext cx="12757487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2" y="540067"/>
            <a:ext cx="8127647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55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95846"/>
            <a:ext cx="21734978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479227"/>
            <a:ext cx="21734978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1668542"/>
            <a:ext cx="5669994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5B798-C28D-4514-8B7E-ABE946BECADC}" type="datetimeFigureOut">
              <a:rPr lang="es-ES" smtClean="0"/>
              <a:t>23/07/2026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1668542"/>
            <a:ext cx="8504992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1668542"/>
            <a:ext cx="5669994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011ED3-D117-4790-A9EB-4E6AD17ABC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A12737D-3FE6-51E8-943B-9D2CEAD2F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69" y="-5427"/>
            <a:ext cx="14879431" cy="1804063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017B7363-A1B5-242E-68F1-E31FEAA57E16}"/>
              </a:ext>
            </a:extLst>
          </p:cNvPr>
          <p:cNvSpPr/>
          <p:nvPr/>
        </p:nvSpPr>
        <p:spPr>
          <a:xfrm>
            <a:off x="15509539" y="-5427"/>
            <a:ext cx="2431373" cy="18040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/>
              <a:t>ESPACIO</a:t>
            </a:r>
          </a:p>
          <a:p>
            <a:pPr algn="ctr"/>
            <a:r>
              <a:rPr lang="es-ES" sz="2100" dirty="0"/>
              <a:t>PARA LOGO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A974D7-0A9C-7D6F-3C17-9264C4881D68}"/>
              </a:ext>
            </a:extLst>
          </p:cNvPr>
          <p:cNvSpPr txBox="1"/>
          <p:nvPr/>
        </p:nvSpPr>
        <p:spPr>
          <a:xfrm>
            <a:off x="18223151" y="204105"/>
            <a:ext cx="66289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PABELLÓN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(NOMBRE PABELLÓN O ÁREA)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(</a:t>
            </a:r>
            <a:r>
              <a:rPr lang="es-E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Nº</a:t>
            </a:r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 O ÁREA)</a:t>
            </a:r>
          </a:p>
        </p:txBody>
      </p:sp>
    </p:spTree>
    <p:extLst>
      <p:ext uri="{BB962C8B-B14F-4D97-AF65-F5344CB8AC3E}">
        <p14:creationId xmlns:p14="http://schemas.microsoft.com/office/powerpoint/2010/main" val="217700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A12737D-3FE6-51E8-943B-9D2CEAD2F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69" y="-5427"/>
            <a:ext cx="14879431" cy="180406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0A974D7-0A9C-7D6F-3C17-9264C4881D68}"/>
              </a:ext>
            </a:extLst>
          </p:cNvPr>
          <p:cNvSpPr txBox="1"/>
          <p:nvPr/>
        </p:nvSpPr>
        <p:spPr>
          <a:xfrm>
            <a:off x="18223151" y="204105"/>
            <a:ext cx="66289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PABELLÓN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PEDRO LEÓN GALLO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PP124 – PP125</a:t>
            </a:r>
          </a:p>
        </p:txBody>
      </p:sp>
      <p:pic>
        <p:nvPicPr>
          <p:cNvPr id="4" name="Imagen 3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98AE42AB-4C36-96AD-3DEE-32713995E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0084" y="1589"/>
            <a:ext cx="2250281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979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A12737D-3FE6-51E8-943B-9D2CEAD2F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69" y="-5427"/>
            <a:ext cx="14879431" cy="180406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0A974D7-0A9C-7D6F-3C17-9264C4881D68}"/>
              </a:ext>
            </a:extLst>
          </p:cNvPr>
          <p:cNvSpPr txBox="1"/>
          <p:nvPr/>
        </p:nvSpPr>
        <p:spPr>
          <a:xfrm>
            <a:off x="18223151" y="204105"/>
            <a:ext cx="66289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PABELLÓN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 </a:t>
            </a:r>
          </a:p>
        </p:txBody>
      </p:sp>
    </p:spTree>
    <p:extLst>
      <p:ext uri="{BB962C8B-B14F-4D97-AF65-F5344CB8AC3E}">
        <p14:creationId xmlns:p14="http://schemas.microsoft.com/office/powerpoint/2010/main" val="226807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60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28</Words>
  <Application>Microsoft Office PowerPoint</Application>
  <PresentationFormat>Personalizado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Aptos</vt:lpstr>
      <vt:lpstr>Arial</vt:lpstr>
      <vt:lpstr>Aptos Display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Complemento Firma FOREDE 2026</dc:title>
  <dc:creator>Comunicaciones CORPROA</dc:creator>
  <cp:lastModifiedBy>Comunicaciones CORPROA</cp:lastModifiedBy>
  <cp:revision>4</cp:revision>
  <dcterms:created xsi:type="dcterms:W3CDTF">2026-07-23T13:52:11Z</dcterms:created>
  <dcterms:modified xsi:type="dcterms:W3CDTF">2026-07-23T14:49:33Z</dcterms:modified>
</cp:coreProperties>
</file>