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</p:sldIdLst>
  <p:sldSz cx="13716000" cy="2438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5" d="100"/>
          <a:sy n="25" d="100"/>
        </p:scale>
        <p:origin x="367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3990624"/>
            <a:ext cx="11658600" cy="8489244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12807246"/>
            <a:ext cx="10287000" cy="588715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9024-75DE-4832-A30E-FF590F190A8E}" type="datetimeFigureOut">
              <a:rPr lang="es-ES" smtClean="0"/>
              <a:t>23/07/2026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EE14-A8DF-44E9-A2B2-7079B2937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1994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9024-75DE-4832-A30E-FF590F190A8E}" type="datetimeFigureOut">
              <a:rPr lang="es-ES" smtClean="0"/>
              <a:t>23/07/2026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EE14-A8DF-44E9-A2B2-7079B2937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8956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1298222"/>
            <a:ext cx="2957513" cy="2066431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1298222"/>
            <a:ext cx="8701088" cy="2066431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9024-75DE-4832-A30E-FF590F190A8E}" type="datetimeFigureOut">
              <a:rPr lang="es-ES" smtClean="0"/>
              <a:t>23/07/2026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EE14-A8DF-44E9-A2B2-7079B2937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0471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9024-75DE-4832-A30E-FF590F190A8E}" type="datetimeFigureOut">
              <a:rPr lang="es-ES" smtClean="0"/>
              <a:t>23/07/2026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EE14-A8DF-44E9-A2B2-7079B2937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0956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6079074"/>
            <a:ext cx="11830050" cy="10143065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16318096"/>
            <a:ext cx="11830050" cy="5333998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9024-75DE-4832-A30E-FF590F190A8E}" type="datetimeFigureOut">
              <a:rPr lang="es-ES" smtClean="0"/>
              <a:t>23/07/2026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EE14-A8DF-44E9-A2B2-7079B2937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0358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6491111"/>
            <a:ext cx="5829300" cy="1547142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6491111"/>
            <a:ext cx="5829300" cy="1547142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9024-75DE-4832-A30E-FF590F190A8E}" type="datetimeFigureOut">
              <a:rPr lang="es-ES" smtClean="0"/>
              <a:t>23/07/2026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EE14-A8DF-44E9-A2B2-7079B2937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6493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298228"/>
            <a:ext cx="11830050" cy="471311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5977468"/>
            <a:ext cx="5802510" cy="2929465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8906934"/>
            <a:ext cx="5802510" cy="131007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5977468"/>
            <a:ext cx="5831087" cy="2929465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8906934"/>
            <a:ext cx="5831087" cy="131007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9024-75DE-4832-A30E-FF590F190A8E}" type="datetimeFigureOut">
              <a:rPr lang="es-ES" smtClean="0"/>
              <a:t>23/07/2026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EE14-A8DF-44E9-A2B2-7079B2937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3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9024-75DE-4832-A30E-FF590F190A8E}" type="datetimeFigureOut">
              <a:rPr lang="es-ES" smtClean="0"/>
              <a:t>23/07/2026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EE14-A8DF-44E9-A2B2-7079B2937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370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9024-75DE-4832-A30E-FF590F190A8E}" type="datetimeFigureOut">
              <a:rPr lang="es-ES" smtClean="0"/>
              <a:t>23/07/2026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EE14-A8DF-44E9-A2B2-7079B2937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287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625600"/>
            <a:ext cx="4423767" cy="56896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3510850"/>
            <a:ext cx="6943725" cy="17328444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7315200"/>
            <a:ext cx="4423767" cy="13552313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9024-75DE-4832-A30E-FF590F190A8E}" type="datetimeFigureOut">
              <a:rPr lang="es-ES" smtClean="0"/>
              <a:t>23/07/2026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EE14-A8DF-44E9-A2B2-7079B2937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9797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625600"/>
            <a:ext cx="4423767" cy="56896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3510850"/>
            <a:ext cx="6943725" cy="17328444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7315200"/>
            <a:ext cx="4423767" cy="13552313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9024-75DE-4832-A30E-FF590F190A8E}" type="datetimeFigureOut">
              <a:rPr lang="es-ES" smtClean="0"/>
              <a:t>23/07/2026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EE14-A8DF-44E9-A2B2-7079B2937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104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1298228"/>
            <a:ext cx="11830050" cy="4713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6491111"/>
            <a:ext cx="11830050" cy="15471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22600361"/>
            <a:ext cx="3086100" cy="12982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1D9024-75DE-4832-A30E-FF590F190A8E}" type="datetimeFigureOut">
              <a:rPr lang="es-ES" smtClean="0"/>
              <a:t>23/07/2026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22600361"/>
            <a:ext cx="4629150" cy="12982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22600361"/>
            <a:ext cx="3086100" cy="12982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90EE14-A8DF-44E9-A2B2-7079B2937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814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3C060B02-5398-EA78-B462-FA898CEF3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09"/>
            <a:ext cx="13716000" cy="2436098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4527C22E-5F60-A149-D22D-242D43900DCB}"/>
              </a:ext>
            </a:extLst>
          </p:cNvPr>
          <p:cNvSpPr/>
          <p:nvPr/>
        </p:nvSpPr>
        <p:spPr>
          <a:xfrm>
            <a:off x="2706355" y="9097352"/>
            <a:ext cx="8303289" cy="61892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827" dirty="0">
                <a:solidFill>
                  <a:sysClr val="windowText" lastClr="000000"/>
                </a:solidFill>
              </a:rPr>
              <a:t>ESPACIO</a:t>
            </a:r>
          </a:p>
          <a:p>
            <a:pPr algn="ctr"/>
            <a:r>
              <a:rPr lang="es-ES" sz="6827" dirty="0">
                <a:solidFill>
                  <a:sysClr val="windowText" lastClr="000000"/>
                </a:solidFill>
              </a:rPr>
              <a:t>PARA LOGO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5696C62-AB3A-1D51-5B95-FA2ABB112CC9}"/>
              </a:ext>
            </a:extLst>
          </p:cNvPr>
          <p:cNvSpPr txBox="1"/>
          <p:nvPr/>
        </p:nvSpPr>
        <p:spPr>
          <a:xfrm>
            <a:off x="953511" y="18254663"/>
            <a:ext cx="12762489" cy="2562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395"/>
              </a:lnSpc>
            </a:pPr>
            <a:r>
              <a:rPr lang="es-ES" sz="60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PABELLÓN</a:t>
            </a:r>
          </a:p>
          <a:p>
            <a:pPr>
              <a:lnSpc>
                <a:spcPts val="6395"/>
              </a:lnSpc>
            </a:pPr>
            <a:r>
              <a:rPr lang="es-ES" sz="60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(NOMBRE PABELLÓN O ÁREA)</a:t>
            </a:r>
          </a:p>
          <a:p>
            <a:pPr>
              <a:lnSpc>
                <a:spcPts val="6395"/>
              </a:lnSpc>
            </a:pPr>
            <a:r>
              <a:rPr lang="es-ES" sz="60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STAND (</a:t>
            </a:r>
            <a:r>
              <a:rPr lang="es-ES" sz="6000" b="1" dirty="0" err="1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Nº</a:t>
            </a:r>
            <a:r>
              <a:rPr lang="es-ES" sz="60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STAND O ÁREA)</a:t>
            </a:r>
          </a:p>
        </p:txBody>
      </p:sp>
    </p:spTree>
    <p:extLst>
      <p:ext uri="{BB962C8B-B14F-4D97-AF65-F5344CB8AC3E}">
        <p14:creationId xmlns:p14="http://schemas.microsoft.com/office/powerpoint/2010/main" val="2661982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3C060B02-5398-EA78-B462-FA898CEF3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09"/>
            <a:ext cx="13716000" cy="2436098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5696C62-AB3A-1D51-5B95-FA2ABB112CC9}"/>
              </a:ext>
            </a:extLst>
          </p:cNvPr>
          <p:cNvSpPr txBox="1"/>
          <p:nvPr/>
        </p:nvSpPr>
        <p:spPr>
          <a:xfrm>
            <a:off x="953511" y="18254663"/>
            <a:ext cx="12762489" cy="2974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73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68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Calibri" panose="020F0502020204030204" pitchFamily="34" charset="0"/>
              </a:rPr>
              <a:t>PABELLÓN</a:t>
            </a:r>
          </a:p>
          <a:p>
            <a:pPr marL="0" marR="0" lvl="0" indent="0" algn="l" defTabSz="457200" rtl="0" eaLnBrk="1" fontAlgn="auto" latinLnBrk="0" hangingPunct="1">
              <a:lnSpc>
                <a:spcPts val="73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68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Calibri" panose="020F0502020204030204" pitchFamily="34" charset="0"/>
              </a:rPr>
              <a:t>PEDRO LEÓN GALLO</a:t>
            </a:r>
          </a:p>
          <a:p>
            <a:pPr marL="0" marR="0" lvl="0" indent="0" algn="l" defTabSz="457200" rtl="0" eaLnBrk="1" fontAlgn="auto" latinLnBrk="0" hangingPunct="1">
              <a:lnSpc>
                <a:spcPts val="73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68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Calibri" panose="020F0502020204030204" pitchFamily="34" charset="0"/>
              </a:rPr>
              <a:t>STAND PP124 – PP125</a:t>
            </a:r>
          </a:p>
        </p:txBody>
      </p:sp>
      <p:pic>
        <p:nvPicPr>
          <p:cNvPr id="4" name="Imagen 3" descr="Logotipo&#10;&#10;El contenido generado por IA puede ser incorrecto.">
            <a:extLst>
              <a:ext uri="{FF2B5EF4-FFF2-40B4-BE49-F238E27FC236}">
                <a16:creationId xmlns:a16="http://schemas.microsoft.com/office/drawing/2014/main" id="{3C230924-F2F7-ED1F-717A-E673D04A6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134" y="8539307"/>
            <a:ext cx="9131732" cy="73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76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3C060B02-5398-EA78-B462-FA898CEF3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09"/>
            <a:ext cx="13716000" cy="2436098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5696C62-AB3A-1D51-5B95-FA2ABB112CC9}"/>
              </a:ext>
            </a:extLst>
          </p:cNvPr>
          <p:cNvSpPr txBox="1"/>
          <p:nvPr/>
        </p:nvSpPr>
        <p:spPr>
          <a:xfrm>
            <a:off x="953511" y="18254663"/>
            <a:ext cx="12762489" cy="2974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73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68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Calibri" panose="020F0502020204030204" pitchFamily="34" charset="0"/>
              </a:rPr>
              <a:t>PABELLÓN</a:t>
            </a:r>
          </a:p>
          <a:p>
            <a:pPr marL="0" marR="0" lvl="0" indent="0" algn="l" defTabSz="457200" rtl="0" eaLnBrk="1" fontAlgn="auto" latinLnBrk="0" hangingPunct="1">
              <a:lnSpc>
                <a:spcPts val="73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68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ts val="73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68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Calibri" panose="020F0502020204030204" pitchFamily="34" charset="0"/>
              </a:rPr>
              <a:t>STAND  </a:t>
            </a:r>
            <a:endParaRPr kumimoji="0" lang="es-ES" sz="768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1664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28</Words>
  <Application>Microsoft Office PowerPoint</Application>
  <PresentationFormat>Personalizado</PresentationFormat>
  <Paragraphs>11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 RRSS - Estamos presentes en FOREDE 2026</dc:title>
  <dc:creator>Comunicaciones CORPROA</dc:creator>
  <cp:lastModifiedBy>Comunicaciones CORPROA</cp:lastModifiedBy>
  <cp:revision>2</cp:revision>
  <dcterms:created xsi:type="dcterms:W3CDTF">2026-07-23T15:19:39Z</dcterms:created>
  <dcterms:modified xsi:type="dcterms:W3CDTF">2026-07-23T15:34:24Z</dcterms:modified>
</cp:coreProperties>
</file>