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8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5908"/>
            <a:ext cx="11658600" cy="59690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095"/>
            <a:ext cx="10287000" cy="413940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57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85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13"/>
            <a:ext cx="2957513" cy="145295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13"/>
            <a:ext cx="8701088" cy="1452959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32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61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349"/>
            <a:ext cx="11830050" cy="713184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3661"/>
            <a:ext cx="11830050" cy="375046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63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063"/>
            <a:ext cx="5829300" cy="10878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063"/>
            <a:ext cx="5829300" cy="10878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7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816"/>
            <a:ext cx="11830050" cy="33139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2908"/>
            <a:ext cx="5802510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2688"/>
            <a:ext cx="5802510" cy="92114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2908"/>
            <a:ext cx="5831087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2688"/>
            <a:ext cx="5831087" cy="92114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51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0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72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566"/>
            <a:ext cx="6943725" cy="1218406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8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566"/>
            <a:ext cx="6943725" cy="1218406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12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816"/>
            <a:ext cx="11830050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063"/>
            <a:ext cx="11830050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D4EB1-FE20-4540-A955-43ED53EADF4C}" type="datetimeFigureOut">
              <a:rPr lang="es-ES" smtClean="0"/>
              <a:t>24/07/2026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0879"/>
            <a:ext cx="462915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7EBFC6-F65D-4DCF-ADC3-D3D2537FB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4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9FC2CEC-832F-781E-3CA4-EEA754D8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" y="0"/>
            <a:ext cx="13707467" cy="17145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D80B098-B4CC-CEE2-F45A-CF4945CC6EE2}"/>
              </a:ext>
            </a:extLst>
          </p:cNvPr>
          <p:cNvSpPr/>
          <p:nvPr/>
        </p:nvSpPr>
        <p:spPr>
          <a:xfrm>
            <a:off x="2520175" y="10392936"/>
            <a:ext cx="4014439" cy="401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ysClr val="windowText" lastClr="000000"/>
                </a:solidFill>
              </a:rPr>
              <a:t>Espacio para 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FD6002-E1A1-6E09-DFBC-37A8DDACB652}"/>
              </a:ext>
            </a:extLst>
          </p:cNvPr>
          <p:cNvSpPr txBox="1"/>
          <p:nvPr/>
        </p:nvSpPr>
        <p:spPr>
          <a:xfrm>
            <a:off x="6857999" y="10980796"/>
            <a:ext cx="601050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(NOMBRE 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ÁREA)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(</a:t>
            </a:r>
            <a:r>
              <a:rPr lang="es-ES" sz="44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STAND O ÁREA)</a:t>
            </a:r>
          </a:p>
        </p:txBody>
      </p:sp>
    </p:spTree>
    <p:extLst>
      <p:ext uri="{BB962C8B-B14F-4D97-AF65-F5344CB8AC3E}">
        <p14:creationId xmlns:p14="http://schemas.microsoft.com/office/powerpoint/2010/main" val="34615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9FC2CEC-832F-781E-3CA4-EEA754D8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" y="0"/>
            <a:ext cx="13707467" cy="17145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D80B098-B4CC-CEE2-F45A-CF4945CC6EE2}"/>
              </a:ext>
            </a:extLst>
          </p:cNvPr>
          <p:cNvSpPr/>
          <p:nvPr/>
        </p:nvSpPr>
        <p:spPr>
          <a:xfrm>
            <a:off x="2520175" y="10392936"/>
            <a:ext cx="4014439" cy="401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FD6002-E1A1-6E09-DFBC-37A8DDACB652}"/>
              </a:ext>
            </a:extLst>
          </p:cNvPr>
          <p:cNvSpPr txBox="1"/>
          <p:nvPr/>
        </p:nvSpPr>
        <p:spPr>
          <a:xfrm>
            <a:off x="6857999" y="11353714"/>
            <a:ext cx="6010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PEDRO LEÓN GALLO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PP124 – PP125</a:t>
            </a:r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91643B9E-A8EE-ACD1-120C-67D05337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948" y="11130690"/>
            <a:ext cx="3092825" cy="24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9FC2CEC-832F-781E-3CA4-EEA754D8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" y="0"/>
            <a:ext cx="13707467" cy="17145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FD6002-E1A1-6E09-DFBC-37A8DDACB652}"/>
              </a:ext>
            </a:extLst>
          </p:cNvPr>
          <p:cNvSpPr txBox="1"/>
          <p:nvPr/>
        </p:nvSpPr>
        <p:spPr>
          <a:xfrm>
            <a:off x="6175828" y="11130690"/>
            <a:ext cx="6010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PEDRO LEÓN GALLO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PP124 – PP125</a:t>
            </a:r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157B5962-9D62-48E3-B351-CA85B658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71" y="11130690"/>
            <a:ext cx="2840978" cy="23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0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9FC2CEC-832F-781E-3CA4-EEA754D8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" y="0"/>
            <a:ext cx="13707467" cy="17145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D80B098-B4CC-CEE2-F45A-CF4945CC6EE2}"/>
              </a:ext>
            </a:extLst>
          </p:cNvPr>
          <p:cNvSpPr/>
          <p:nvPr/>
        </p:nvSpPr>
        <p:spPr>
          <a:xfrm>
            <a:off x="2520175" y="10392936"/>
            <a:ext cx="4014439" cy="401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FD6002-E1A1-6E09-DFBC-37A8DDACB652}"/>
              </a:ext>
            </a:extLst>
          </p:cNvPr>
          <p:cNvSpPr txBox="1"/>
          <p:nvPr/>
        </p:nvSpPr>
        <p:spPr>
          <a:xfrm>
            <a:off x="6857999" y="11353714"/>
            <a:ext cx="6010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 </a:t>
            </a:r>
          </a:p>
        </p:txBody>
      </p:sp>
    </p:spTree>
    <p:extLst>
      <p:ext uri="{BB962C8B-B14F-4D97-AF65-F5344CB8AC3E}">
        <p14:creationId xmlns:p14="http://schemas.microsoft.com/office/powerpoint/2010/main" val="344317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Sitio web&#10;&#10;El contenido generado por IA puede ser incorrecto.">
            <a:extLst>
              <a:ext uri="{FF2B5EF4-FFF2-40B4-BE49-F238E27FC236}">
                <a16:creationId xmlns:a16="http://schemas.microsoft.com/office/drawing/2014/main" id="{7F9FCAEC-9EDF-F32D-749E-F1AD1E5D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13716"/>
            <a:ext cx="13697712" cy="1711756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1AC393D-6B6D-C60D-362E-DCD2041D75E2}"/>
              </a:ext>
            </a:extLst>
          </p:cNvPr>
          <p:cNvSpPr/>
          <p:nvPr/>
        </p:nvSpPr>
        <p:spPr>
          <a:xfrm>
            <a:off x="2035277" y="9908038"/>
            <a:ext cx="4499337" cy="44993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Espacio para logo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0C0BBD-0CED-1B40-880A-60262D2ED772}"/>
              </a:ext>
            </a:extLst>
          </p:cNvPr>
          <p:cNvSpPr txBox="1"/>
          <p:nvPr/>
        </p:nvSpPr>
        <p:spPr>
          <a:xfrm>
            <a:off x="6857999" y="10391897"/>
            <a:ext cx="601050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(NOMBRE 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ÁREA)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(</a:t>
            </a:r>
            <a:r>
              <a:rPr lang="es-ES" sz="44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STAND O ÁREA)</a:t>
            </a:r>
          </a:p>
        </p:txBody>
      </p:sp>
    </p:spTree>
    <p:extLst>
      <p:ext uri="{BB962C8B-B14F-4D97-AF65-F5344CB8AC3E}">
        <p14:creationId xmlns:p14="http://schemas.microsoft.com/office/powerpoint/2010/main" val="18524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Sitio web&#10;&#10;El contenido generado por IA puede ser incorrecto.">
            <a:extLst>
              <a:ext uri="{FF2B5EF4-FFF2-40B4-BE49-F238E27FC236}">
                <a16:creationId xmlns:a16="http://schemas.microsoft.com/office/drawing/2014/main" id="{7F9FCAEC-9EDF-F32D-749E-F1AD1E5D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13716"/>
            <a:ext cx="13697712" cy="171175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FAA7CF-93BF-1C07-6E34-35794993FE72}"/>
              </a:ext>
            </a:extLst>
          </p:cNvPr>
          <p:cNvSpPr txBox="1"/>
          <p:nvPr/>
        </p:nvSpPr>
        <p:spPr>
          <a:xfrm>
            <a:off x="6175828" y="10963249"/>
            <a:ext cx="6010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PEDRO LEÓN GALLO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PP124 – PP125</a:t>
            </a:r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719F3E1-8F21-28DB-8FF7-5B307DEA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48" y="10503406"/>
            <a:ext cx="3588101" cy="30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Sitio web&#10;&#10;El contenido generado por IA puede ser incorrecto.">
            <a:extLst>
              <a:ext uri="{FF2B5EF4-FFF2-40B4-BE49-F238E27FC236}">
                <a16:creationId xmlns:a16="http://schemas.microsoft.com/office/drawing/2014/main" id="{7F9FCAEC-9EDF-F32D-749E-F1AD1E5D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13716"/>
            <a:ext cx="13697712" cy="171175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FAA7CF-93BF-1C07-6E34-35794993FE72}"/>
              </a:ext>
            </a:extLst>
          </p:cNvPr>
          <p:cNvSpPr txBox="1"/>
          <p:nvPr/>
        </p:nvSpPr>
        <p:spPr>
          <a:xfrm>
            <a:off x="6175828" y="10963249"/>
            <a:ext cx="60105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s-ES" sz="4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 </a:t>
            </a:r>
          </a:p>
        </p:txBody>
      </p:sp>
    </p:spTree>
    <p:extLst>
      <p:ext uri="{BB962C8B-B14F-4D97-AF65-F5344CB8AC3E}">
        <p14:creationId xmlns:p14="http://schemas.microsoft.com/office/powerpoint/2010/main" val="753427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64</Words>
  <Application>Microsoft Office PowerPoint</Application>
  <PresentationFormat>Personalizado</PresentationFormat>
  <Paragraphs>25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Aptos Display</vt:lpstr>
      <vt:lpstr>Calibri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 a Visitar Stand EXPO FOREDE 2026</dc:title>
  <dc:creator>Comunicaciones CORPROA</dc:creator>
  <cp:lastModifiedBy>Comunicaciones CORPROA</cp:lastModifiedBy>
  <cp:revision>3</cp:revision>
  <dcterms:created xsi:type="dcterms:W3CDTF">2026-07-24T13:32:26Z</dcterms:created>
  <dcterms:modified xsi:type="dcterms:W3CDTF">2026-07-24T15:41:28Z</dcterms:modified>
</cp:coreProperties>
</file>