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3716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35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5908"/>
            <a:ext cx="11658600" cy="59690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095"/>
            <a:ext cx="10287000" cy="413940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77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9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13"/>
            <a:ext cx="2957513" cy="145295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13"/>
            <a:ext cx="8701088" cy="1452959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88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5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349"/>
            <a:ext cx="11830050" cy="713184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3661"/>
            <a:ext cx="11830050" cy="375046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7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063"/>
            <a:ext cx="5829300" cy="10878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063"/>
            <a:ext cx="5829300" cy="10878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0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816"/>
            <a:ext cx="11830050" cy="33139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2908"/>
            <a:ext cx="5802510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2688"/>
            <a:ext cx="5802510" cy="92114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2908"/>
            <a:ext cx="5831087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2688"/>
            <a:ext cx="5831087" cy="92114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87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82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11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566"/>
            <a:ext cx="6943725" cy="1218406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2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566"/>
            <a:ext cx="6943725" cy="1218406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14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816"/>
            <a:ext cx="11830050" cy="33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063"/>
            <a:ext cx="11830050" cy="108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9024-75DE-4832-A30E-FF590F190A8E}" type="datetimeFigureOut">
              <a:rPr lang="es-ES" smtClean="0"/>
              <a:t>23/07/2026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0879"/>
            <a:ext cx="462915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0EE14-A8DF-44E9-A2B2-7079B2937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8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lendario&#10;&#10;El contenido generado por IA puede ser incorrecto.">
            <a:extLst>
              <a:ext uri="{FF2B5EF4-FFF2-40B4-BE49-F238E27FC236}">
                <a16:creationId xmlns:a16="http://schemas.microsoft.com/office/drawing/2014/main" id="{A2D53F62-E8E2-1BFC-886E-D36D7870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3716000" cy="1712976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527C22E-5F60-A149-D22D-242D43900DCB}"/>
              </a:ext>
            </a:extLst>
          </p:cNvPr>
          <p:cNvSpPr/>
          <p:nvPr/>
        </p:nvSpPr>
        <p:spPr>
          <a:xfrm>
            <a:off x="3938875" y="5983621"/>
            <a:ext cx="5838250" cy="43518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ysClr val="windowText" lastClr="000000"/>
                </a:solidFill>
              </a:rPr>
              <a:t>ESPACIO</a:t>
            </a:r>
          </a:p>
          <a:p>
            <a:pPr algn="ctr"/>
            <a:r>
              <a:rPr lang="es-ES" sz="4800" dirty="0">
                <a:solidFill>
                  <a:sysClr val="windowText" lastClr="000000"/>
                </a:solidFill>
              </a:rPr>
              <a:t>PARA LOGO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696C62-AB3A-1D51-5B95-FA2ABB112CC9}"/>
              </a:ext>
            </a:extLst>
          </p:cNvPr>
          <p:cNvSpPr txBox="1"/>
          <p:nvPr/>
        </p:nvSpPr>
        <p:spPr>
          <a:xfrm>
            <a:off x="1018695" y="11618472"/>
            <a:ext cx="12697306" cy="21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(NOMBRE PABELLÓN O ÁREA)</a:t>
            </a:r>
          </a:p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(</a:t>
            </a:r>
            <a:r>
              <a:rPr lang="es-ES" sz="54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STAND O ÁREA)</a:t>
            </a:r>
          </a:p>
        </p:txBody>
      </p:sp>
    </p:spTree>
    <p:extLst>
      <p:ext uri="{BB962C8B-B14F-4D97-AF65-F5344CB8AC3E}">
        <p14:creationId xmlns:p14="http://schemas.microsoft.com/office/powerpoint/2010/main" val="26619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lendario&#10;&#10;El contenido generado por IA puede ser incorrecto.">
            <a:extLst>
              <a:ext uri="{FF2B5EF4-FFF2-40B4-BE49-F238E27FC236}">
                <a16:creationId xmlns:a16="http://schemas.microsoft.com/office/drawing/2014/main" id="{A2D53F62-E8E2-1BFC-886E-D36D7870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3716000" cy="17129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696C62-AB3A-1D51-5B95-FA2ABB112CC9}"/>
              </a:ext>
            </a:extLst>
          </p:cNvPr>
          <p:cNvSpPr txBox="1"/>
          <p:nvPr/>
        </p:nvSpPr>
        <p:spPr>
          <a:xfrm>
            <a:off x="1018695" y="12355892"/>
            <a:ext cx="11841899" cy="21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PEDRO LEÓN GALLO</a:t>
            </a:r>
          </a:p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PP124 – PP125</a:t>
            </a: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3C230924-F2F7-ED1F-717A-E673D04A6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1" y="5337925"/>
            <a:ext cx="8086438" cy="64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lendario&#10;&#10;El contenido generado por IA puede ser incorrecto.">
            <a:extLst>
              <a:ext uri="{FF2B5EF4-FFF2-40B4-BE49-F238E27FC236}">
                <a16:creationId xmlns:a16="http://schemas.microsoft.com/office/drawing/2014/main" id="{A2D53F62-E8E2-1BFC-886E-D36D7870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3716000" cy="17129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696C62-AB3A-1D51-5B95-FA2ABB112CC9}"/>
              </a:ext>
            </a:extLst>
          </p:cNvPr>
          <p:cNvSpPr txBox="1"/>
          <p:nvPr/>
        </p:nvSpPr>
        <p:spPr>
          <a:xfrm>
            <a:off x="1018695" y="12355892"/>
            <a:ext cx="11841899" cy="211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PABELLÓN</a:t>
            </a:r>
          </a:p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s-ES" sz="5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STAND  </a:t>
            </a:r>
          </a:p>
        </p:txBody>
      </p:sp>
    </p:spTree>
    <p:extLst>
      <p:ext uri="{BB962C8B-B14F-4D97-AF65-F5344CB8AC3E}">
        <p14:creationId xmlns:p14="http://schemas.microsoft.com/office/powerpoint/2010/main" val="2071010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28</Words>
  <Application>Microsoft Office PowerPoint</Application>
  <PresentationFormat>Personalizado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RRSS - Estamos presentes en FOREDE 2026</dc:title>
  <dc:creator>Comunicaciones CORPROA</dc:creator>
  <cp:lastModifiedBy>Comunicaciones CORPROA</cp:lastModifiedBy>
  <cp:revision>1</cp:revision>
  <dcterms:created xsi:type="dcterms:W3CDTF">2026-07-23T15:19:39Z</dcterms:created>
  <dcterms:modified xsi:type="dcterms:W3CDTF">2026-07-23T15:25:22Z</dcterms:modified>
</cp:coreProperties>
</file>